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29"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571" autoAdjust="0"/>
  </p:normalViewPr>
  <p:slideViewPr>
    <p:cSldViewPr snapToGrid="0" showGuides="1">
      <p:cViewPr varScale="1">
        <p:scale>
          <a:sx n="121" d="100"/>
          <a:sy n="121" d="100"/>
        </p:scale>
        <p:origin x="965"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br>
              <a:rPr lang="en-US" dirty="0"/>
            </a:br>
            <a:r>
              <a:rPr lang="en-US" sz="2000" dirty="0"/>
              <a:t>Argonne National Laboratory</a:t>
            </a:r>
            <a:endParaRPr lang="en-US" dirty="0"/>
          </a:p>
          <a:p>
            <a:pPr>
              <a:spcBef>
                <a:spcPts val="2800"/>
              </a:spcBef>
            </a:pPr>
            <a:r>
              <a:rPr lang="en-US" sz="2000" dirty="0"/>
              <a:t>Better Scientific Software Tutorial, ISC, June 2021</a:t>
            </a:r>
          </a:p>
          <a:p>
            <a:pPr>
              <a:spcBef>
                <a:spcPts val="2800"/>
              </a:spcBef>
            </a:pPr>
            <a:r>
              <a:rPr lang="en-US" sz="2000" dirty="0"/>
              <a:t>Contributors: David E. Bernholdt (ORNL), Rinku K. Gupta (ANL), Michael A. Heroux (SNL), Mark C. Miller </a:t>
            </a:r>
            <a:r>
              <a:rPr lang="en-US" sz="2000"/>
              <a:t>(LLNL), James </a:t>
            </a:r>
            <a:r>
              <a:rPr lang="en-US" sz="2000" dirty="0"/>
              <a:t>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3" y="4473885"/>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2405</TotalTime>
  <Words>2365</Words>
  <Application>Microsoft Office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202</cp:revision>
  <cp:lastPrinted>2017-11-02T18:35:01Z</cp:lastPrinted>
  <dcterms:created xsi:type="dcterms:W3CDTF">2018-11-06T17:28:56Z</dcterms:created>
  <dcterms:modified xsi:type="dcterms:W3CDTF">2021-06-16T00:48:01Z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